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720f19a4.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dc653d5c987c.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dc65a1f145d.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dc657e71eadb.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dc6568f210b7.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dc656c279434.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1a731965.png"/>
<Relationship Id="rId3" Type="http://schemas.openxmlformats.org/officeDocument/2006/relationships/image" Target="../media/filedc657a884373.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80471de.png"/>
<Relationship Id="rId3" Type="http://schemas.openxmlformats.org/officeDocument/2006/relationships/image" Target="../media/filedc655bcfa9ee.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1e9d7759.png"/>
<Relationship Id="rId3" Type="http://schemas.openxmlformats.org/officeDocument/2006/relationships/image" Target="../media/filedc65740683c2.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57b47110.png"/>
<Relationship Id="rId3" Type="http://schemas.openxmlformats.org/officeDocument/2006/relationships/image" Target="../media/filedc6576afe6c.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1656842.png"/>
<Relationship Id="rId3" Type="http://schemas.openxmlformats.org/officeDocument/2006/relationships/image" Target="../media/filedc65289fc5c5.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11711d59.png"/>
<Relationship Id="rId3" Type="http://schemas.openxmlformats.org/officeDocument/2006/relationships/image" Target="../media/filedc65193dc701.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26d41f99.png"/>
<Relationship Id="rId3" Type="http://schemas.openxmlformats.org/officeDocument/2006/relationships/image" Target="../media/filedc65306689b9.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dc651bdbe982.png"/>
<Relationship Id="rId3" Type="http://schemas.openxmlformats.org/officeDocument/2006/relationships/image" Target="../media/filedc652bf6418.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7a1ccd3c.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78e65cc5.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5bd4c785.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6e771bdc.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4dc6412c.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12e0d798.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dc65676a45d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254,894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29,378.0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17,419,944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30,804.4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2,789,767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30,266.8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476,789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18,141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28,262.7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45,276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28,100.3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26,739.0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38,283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34,037.2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41,300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28,390.0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46,910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30,833.0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29,346.0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254,894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29,378.0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2,789,767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30,266.8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17,419,944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30,804.4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25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25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20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1,138.9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1,113.4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1,060.8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1,305.4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1,175.9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9,934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476,789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843.1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97,083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25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2022-03-25T17:27:37Z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